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Default Extension="fntdata" ContentType="application/x-fontdata"/>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presProps.xml" ContentType="application/vnd.openxmlformats-officedocument.presentationml.presProps+xml"/>
  <Override PartName="/ppt/media/image1.jpeg" ContentType="image/jpeg"/>
  <Override PartName="/ppt/slides/slide1.xml" ContentType="application/vnd.openxmlformats-officedocument.presentationml.slide+xml"/>
  <Override PartName="/ppt/slides/_rels/slide1.xml.rels" ContentType="application/vnd.openxmlformats-package.relationships+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6858000" cy="9907588"/>
  <p:notesSz cx="7559675" cy="10691813"/>
</p:presentation>
</file>

<file path=ppt/presProps.xml><?xml version="1.0" encoding="utf-8"?>
<p:presentationPr xmlns:a="http://schemas.openxmlformats.org/drawingml/2006/main" xmlns:p="http://schemas.openxmlformats.org/presentationml/2006/main" xmlns:r="http://schemas.openxmlformats.org/officeDocument/2006/relationships">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va obsahy">
    <p:bg>
      <p:bgPr>
        <a:solidFill>
          <a:srgbClr val="ffffff"/>
        </a:solidFill>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3" name="PlaceHolder 2"/>
          <p:cNvSpPr>
            <a:spLocks noGrp="1"/>
          </p:cNvSpPr>
          <p:nvPr>
            <p:ph type="body"/>
          </p:nvPr>
        </p:nvSpPr>
        <p:spPr>
          <a:xfrm>
            <a:off x="47160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 name="PlaceHolder 3"/>
          <p:cNvSpPr>
            <a:spLocks noGrp="1"/>
          </p:cNvSpPr>
          <p:nvPr>
            <p:ph type="body"/>
          </p:nvPr>
        </p:nvSpPr>
        <p:spPr>
          <a:xfrm>
            <a:off x="3471840" y="2637000"/>
            <a:ext cx="29134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 name="PlaceHolder 4"/>
          <p:cNvSpPr>
            <a:spLocks noGrp="1"/>
          </p:cNvSpPr>
          <p:nvPr>
            <p:ph type="dt" idx="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 name="PlaceHolder 5"/>
          <p:cNvSpPr>
            <a:spLocks noGrp="1"/>
          </p:cNvSpPr>
          <p:nvPr>
            <p:ph type="ftr" idx="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7" name="PlaceHolder 6"/>
          <p:cNvSpPr>
            <a:spLocks noGrp="1"/>
          </p:cNvSpPr>
          <p:nvPr>
            <p:ph type="sldNum" idx="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0C9439CB-4AC9-44A9-BFAC-1656BF0CA67E}"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Nadpis a obsah">
    <p:bg>
      <p:bgPr>
        <a:solidFill>
          <a:srgbClr val="ffffff"/>
        </a:solid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5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5" name="PlaceHolder 3"/>
          <p:cNvSpPr>
            <a:spLocks noGrp="1"/>
          </p:cNvSpPr>
          <p:nvPr>
            <p:ph type="dt" idx="28"/>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6" name="PlaceHolder 4"/>
          <p:cNvSpPr>
            <a:spLocks noGrp="1"/>
          </p:cNvSpPr>
          <p:nvPr>
            <p:ph type="ftr" idx="29"/>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7" name="PlaceHolder 5"/>
          <p:cNvSpPr>
            <a:spLocks noGrp="1"/>
          </p:cNvSpPr>
          <p:nvPr>
            <p:ph type="sldNum" idx="30"/>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11AB1FF7-3347-4E79-B4E3-62E992BBED6D}"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Záhlaví části">
    <p:bg>
      <p:bgPr>
        <a:solidFill>
          <a:srgbClr val="ffffff"/>
        </a:solid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468000" y="2469600"/>
            <a:ext cx="5914080" cy="4119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59" name="PlaceHolder 2"/>
          <p:cNvSpPr>
            <a:spLocks noGrp="1"/>
          </p:cNvSpPr>
          <p:nvPr>
            <p:ph type="body"/>
          </p:nvPr>
        </p:nvSpPr>
        <p:spPr>
          <a:xfrm>
            <a:off x="468000" y="6630120"/>
            <a:ext cx="5914080" cy="2166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1350" strike="noStrike" u="none">
                <a:solidFill>
                  <a:schemeClr val="dk1">
                    <a:tint val="82000"/>
                  </a:schemeClr>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60" name="PlaceHolder 3"/>
          <p:cNvSpPr>
            <a:spLocks noGrp="1"/>
          </p:cNvSpPr>
          <p:nvPr>
            <p:ph type="dt" idx="31"/>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61" name="PlaceHolder 4"/>
          <p:cNvSpPr>
            <a:spLocks noGrp="1"/>
          </p:cNvSpPr>
          <p:nvPr>
            <p:ph type="ftr" idx="32"/>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62" name="PlaceHolder 5"/>
          <p:cNvSpPr>
            <a:spLocks noGrp="1"/>
          </p:cNvSpPr>
          <p:nvPr>
            <p:ph type="sldNum" idx="33"/>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E5B109D8-B731-4CBC-9C40-6155FA2F7C12}"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orovnání">
    <p:bg>
      <p:bgPr>
        <a:solidFill>
          <a:srgbClr val="ffffff"/>
        </a:solidFill>
      </p:bgPr>
    </p:bg>
    <p:spTree>
      <p:nvGrpSpPr>
        <p:cNvPr id="1" name=""/>
        <p:cNvGrpSpPr/>
        <p:nvPr/>
      </p:nvGrpSpPr>
      <p:grpSpPr>
        <a:xfrm>
          <a:off x="0" y="0"/>
          <a:ext cx="0" cy="0"/>
          <a:chOff x="0" y="0"/>
          <a:chExt cx="0" cy="0"/>
        </a:xfrm>
      </p:grpSpPr>
      <p:sp>
        <p:nvSpPr>
          <p:cNvPr id="8" name="PlaceHolder 1"/>
          <p:cNvSpPr>
            <a:spLocks noGrp="1"/>
          </p:cNvSpPr>
          <p:nvPr>
            <p:ph type="title"/>
          </p:nvPr>
        </p:nvSpPr>
        <p:spPr>
          <a:xfrm>
            <a:off x="47232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9" name="PlaceHolder 2"/>
          <p:cNvSpPr>
            <a:spLocks noGrp="1"/>
          </p:cNvSpPr>
          <p:nvPr>
            <p:ph type="body"/>
          </p:nvPr>
        </p:nvSpPr>
        <p:spPr>
          <a:xfrm>
            <a:off x="472320" y="2428200"/>
            <a:ext cx="29001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0" name="PlaceHolder 3"/>
          <p:cNvSpPr>
            <a:spLocks noGrp="1"/>
          </p:cNvSpPr>
          <p:nvPr>
            <p:ph type="body"/>
          </p:nvPr>
        </p:nvSpPr>
        <p:spPr>
          <a:xfrm>
            <a:off x="472320" y="3618720"/>
            <a:ext cx="29001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1" name="PlaceHolder 4"/>
          <p:cNvSpPr>
            <a:spLocks noGrp="1"/>
          </p:cNvSpPr>
          <p:nvPr>
            <p:ph type="body"/>
          </p:nvPr>
        </p:nvSpPr>
        <p:spPr>
          <a:xfrm>
            <a:off x="3471840" y="2428200"/>
            <a:ext cx="2914560" cy="11890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cs-CZ" sz="1350" strike="noStrike" u="none">
                <a:solidFill>
                  <a:schemeClr val="dk1"/>
                </a:solidFill>
                <a:effectLst/>
                <a:uFillTx/>
                <a:latin typeface="Aptos"/>
              </a:rPr>
              <a:t>Kliknutím lze upravit styly předlohy textu.</a:t>
            </a:r>
            <a:endParaRPr b="0" lang="cs-CZ" sz="1350" strike="noStrike" u="none">
              <a:solidFill>
                <a:srgbClr val="000000"/>
              </a:solidFill>
              <a:effectLst/>
              <a:uFillTx/>
              <a:latin typeface="Arial"/>
            </a:endParaRPr>
          </a:p>
        </p:txBody>
      </p:sp>
      <p:sp>
        <p:nvSpPr>
          <p:cNvPr id="12" name="PlaceHolder 5"/>
          <p:cNvSpPr>
            <a:spLocks noGrp="1"/>
          </p:cNvSpPr>
          <p:nvPr>
            <p:ph type="body"/>
          </p:nvPr>
        </p:nvSpPr>
        <p:spPr>
          <a:xfrm>
            <a:off x="3471840" y="3618720"/>
            <a:ext cx="2914560" cy="5321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13" name="PlaceHolder 6"/>
          <p:cNvSpPr>
            <a:spLocks noGrp="1"/>
          </p:cNvSpPr>
          <p:nvPr>
            <p:ph type="dt" idx="4"/>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14" name="PlaceHolder 7"/>
          <p:cNvSpPr>
            <a:spLocks noGrp="1"/>
          </p:cNvSpPr>
          <p:nvPr>
            <p:ph type="ftr" idx="5"/>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15" name="PlaceHolder 8"/>
          <p:cNvSpPr>
            <a:spLocks noGrp="1"/>
          </p:cNvSpPr>
          <p:nvPr>
            <p:ph type="sldNum" idx="6"/>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B5E1C9AC-3CCF-4EC4-B5CB-1C816261E51F}"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Pouze nadpis">
    <p:bg>
      <p:bgPr>
        <a:solidFill>
          <a:srgbClr val="ffffff"/>
        </a:solid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17" name="PlaceHolder 2"/>
          <p:cNvSpPr>
            <a:spLocks noGrp="1"/>
          </p:cNvSpPr>
          <p:nvPr>
            <p:ph type="dt" idx="7"/>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18" name="PlaceHolder 3"/>
          <p:cNvSpPr>
            <a:spLocks noGrp="1"/>
          </p:cNvSpPr>
          <p:nvPr>
            <p:ph type="ftr" idx="8"/>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19" name="PlaceHolder 4"/>
          <p:cNvSpPr>
            <a:spLocks noGrp="1"/>
          </p:cNvSpPr>
          <p:nvPr>
            <p:ph type="sldNum" idx="9"/>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6703CA3-40EF-4120-AD5A-6F4ADFDDD811}"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0"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rázdný">
    <p:bg>
      <p:bgPr>
        <a:solidFill>
          <a:srgbClr val="ffffff"/>
        </a:solidFill>
      </p:bgPr>
    </p:bg>
    <p:spTree>
      <p:nvGrpSpPr>
        <p:cNvPr id="1" name=""/>
        <p:cNvGrpSpPr/>
        <p:nvPr/>
      </p:nvGrpSpPr>
      <p:grpSpPr>
        <a:xfrm>
          <a:off x="0" y="0"/>
          <a:ext cx="0" cy="0"/>
          <a:chOff x="0" y="0"/>
          <a:chExt cx="0" cy="0"/>
        </a:xfrm>
      </p:grpSpPr>
      <p:sp>
        <p:nvSpPr>
          <p:cNvPr id="21" name="PlaceHolder 1"/>
          <p:cNvSpPr>
            <a:spLocks noGrp="1"/>
          </p:cNvSpPr>
          <p:nvPr>
            <p:ph type="dt" idx="10"/>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22" name="PlaceHolder 2"/>
          <p:cNvSpPr>
            <a:spLocks noGrp="1"/>
          </p:cNvSpPr>
          <p:nvPr>
            <p:ph type="ftr" idx="11"/>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23" name="PlaceHolder 3"/>
          <p:cNvSpPr>
            <a:spLocks noGrp="1"/>
          </p:cNvSpPr>
          <p:nvPr>
            <p:ph type="sldNum" idx="12"/>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F938457A-527D-4FAA-AA4F-89E06CE857CB}"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24" name="PlaceHolder 4"/>
          <p:cNvSpPr>
            <a:spLocks noGrp="1"/>
          </p:cNvSpPr>
          <p:nvPr>
            <p:ph type="title"/>
          </p:nvPr>
        </p:nvSpPr>
        <p:spPr>
          <a:xfrm>
            <a:off x="342720" y="395280"/>
            <a:ext cx="6171840" cy="1653840"/>
          </a:xfrm>
          <a:prstGeom prst="rect">
            <a:avLst/>
          </a:prstGeom>
          <a:noFill/>
          <a:ln w="0">
            <a:noFill/>
          </a:ln>
        </p:spPr>
        <p:txBody>
          <a:bodyPr lIns="0" rIns="0" tIns="0" bIns="0" anchor="ctr">
            <a:noAutofit/>
          </a:bodyPr>
          <a:p>
            <a:pPr indent="0" algn="ctr">
              <a:buNone/>
            </a:pPr>
            <a:r>
              <a:rPr b="0" lang="cs-CZ" sz="4400" strike="noStrike" u="none">
                <a:solidFill>
                  <a:srgbClr val="000000"/>
                </a:solidFill>
                <a:effectLst/>
                <a:uFillTx/>
                <a:latin typeface="Arial"/>
              </a:rPr>
              <a:t>Klikněte pro úpravu formátu textu nadpisu</a:t>
            </a:r>
            <a:endParaRPr b="0" lang="cs-CZ" sz="4400" strike="noStrike" u="none">
              <a:solidFill>
                <a:srgbClr val="000000"/>
              </a:solidFill>
              <a:effectLst/>
              <a:uFillTx/>
              <a:latin typeface="Arial"/>
            </a:endParaRPr>
          </a:p>
        </p:txBody>
      </p:sp>
      <p:sp>
        <p:nvSpPr>
          <p:cNvPr id="25"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sah s titulkem">
    <p:bg>
      <p:bgPr>
        <a:solidFill>
          <a:srgbClr val="ffffff"/>
        </a:solidFill>
      </p:bgPr>
    </p:bg>
    <p:spTree>
      <p:nvGrpSpPr>
        <p:cNvPr id="1" name=""/>
        <p:cNvGrpSpPr/>
        <p:nvPr/>
      </p:nvGrpSpPr>
      <p:grpSpPr>
        <a:xfrm>
          <a:off x="0" y="0"/>
          <a:ext cx="0" cy="0"/>
          <a:chOff x="0" y="0"/>
          <a:chExt cx="0" cy="0"/>
        </a:xfrm>
      </p:grpSpPr>
      <p:sp>
        <p:nvSpPr>
          <p:cNvPr id="26"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27" name="PlaceHolder 2"/>
          <p:cNvSpPr>
            <a:spLocks noGrp="1"/>
          </p:cNvSpPr>
          <p:nvPr>
            <p:ph type="body"/>
          </p:nvPr>
        </p:nvSpPr>
        <p:spPr>
          <a:xfrm>
            <a:off x="2915640" y="1426320"/>
            <a:ext cx="3470760" cy="70394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cs-CZ" sz="1800" strike="noStrike" u="none">
                <a:solidFill>
                  <a:schemeClr val="dk1"/>
                </a:solidFill>
                <a:effectLst/>
                <a:uFillTx/>
                <a:latin typeface="Aptos"/>
              </a:rPr>
              <a:t>Kliknutím lze upravit styly předlohy textu.</a:t>
            </a:r>
            <a:endParaRPr b="0" lang="cs-CZ" sz="1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1580" strike="noStrike" u="none">
                <a:solidFill>
                  <a:schemeClr val="dk1"/>
                </a:solidFill>
                <a:effectLst/>
                <a:uFillTx/>
                <a:latin typeface="Aptos"/>
              </a:rPr>
              <a:t>Druhá úroveň</a:t>
            </a:r>
            <a:endParaRPr b="0" lang="cs-CZ" sz="158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1350" strike="noStrike" u="none">
                <a:solidFill>
                  <a:schemeClr val="dk1"/>
                </a:solidFill>
                <a:effectLst/>
                <a:uFillTx/>
                <a:latin typeface="Aptos"/>
              </a:rPr>
              <a:t>Třetí úroveň</a:t>
            </a:r>
            <a:endParaRPr b="0" lang="cs-CZ" sz="135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Čtvrtá úroveň</a:t>
            </a:r>
            <a:endParaRPr b="0" lang="cs-CZ" sz="113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130" strike="noStrike" u="none">
                <a:solidFill>
                  <a:schemeClr val="dk1"/>
                </a:solidFill>
                <a:effectLst/>
                <a:uFillTx/>
                <a:latin typeface="Aptos"/>
              </a:rPr>
              <a:t>Pátá úroveň</a:t>
            </a:r>
            <a:endParaRPr b="0" lang="cs-CZ" sz="1130" strike="noStrike" u="none">
              <a:solidFill>
                <a:srgbClr val="000000"/>
              </a:solidFill>
              <a:effectLst/>
              <a:uFillTx/>
              <a:latin typeface="Arial"/>
            </a:endParaRPr>
          </a:p>
        </p:txBody>
      </p:sp>
      <p:sp>
        <p:nvSpPr>
          <p:cNvPr id="28"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29" name="PlaceHolder 4"/>
          <p:cNvSpPr>
            <a:spLocks noGrp="1"/>
          </p:cNvSpPr>
          <p:nvPr>
            <p:ph type="dt" idx="13"/>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0" name="PlaceHolder 5"/>
          <p:cNvSpPr>
            <a:spLocks noGrp="1"/>
          </p:cNvSpPr>
          <p:nvPr>
            <p:ph type="ftr" idx="14"/>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1" name="PlaceHolder 6"/>
          <p:cNvSpPr>
            <a:spLocks noGrp="1"/>
          </p:cNvSpPr>
          <p:nvPr>
            <p:ph type="sldNum" idx="15"/>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F90DBDF4-4883-41FB-953D-306216302726}"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Obrázek s titulkem">
    <p:bg>
      <p:bgPr>
        <a:solidFill>
          <a:srgbClr val="ffffff"/>
        </a:solidFill>
      </p:bgPr>
    </p:bg>
    <p:spTree>
      <p:nvGrpSpPr>
        <p:cNvPr id="1" name=""/>
        <p:cNvGrpSpPr/>
        <p:nvPr/>
      </p:nvGrpSpPr>
      <p:grpSpPr>
        <a:xfrm>
          <a:off x="0" y="0"/>
          <a:ext cx="0" cy="0"/>
          <a:chOff x="0" y="0"/>
          <a:chExt cx="0" cy="0"/>
        </a:xfrm>
      </p:grpSpPr>
      <p:sp>
        <p:nvSpPr>
          <p:cNvPr id="32" name="PlaceHolder 1"/>
          <p:cNvSpPr>
            <a:spLocks noGrp="1"/>
          </p:cNvSpPr>
          <p:nvPr>
            <p:ph type="title"/>
          </p:nvPr>
        </p:nvSpPr>
        <p:spPr>
          <a:xfrm>
            <a:off x="472320" y="660240"/>
            <a:ext cx="2210760" cy="231084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cs-CZ" sz="1800" strike="noStrike" u="none">
                <a:solidFill>
                  <a:schemeClr val="dk1"/>
                </a:solidFill>
                <a:effectLst/>
                <a:uFillTx/>
                <a:latin typeface="Aptos Display"/>
              </a:rPr>
              <a:t>Kliknutím lze upravit styl.</a:t>
            </a:r>
            <a:endParaRPr b="0" lang="cs-CZ" sz="1800" strike="noStrike" u="none">
              <a:solidFill>
                <a:srgbClr val="000000"/>
              </a:solidFill>
              <a:effectLst/>
              <a:uFillTx/>
              <a:latin typeface="Arial"/>
            </a:endParaRPr>
          </a:p>
        </p:txBody>
      </p:sp>
      <p:sp>
        <p:nvSpPr>
          <p:cNvPr id="33" name="PlaceHolder 2"/>
          <p:cNvSpPr>
            <a:spLocks noGrp="1"/>
          </p:cNvSpPr>
          <p:nvPr>
            <p:ph type="body"/>
          </p:nvPr>
        </p:nvSpPr>
        <p:spPr>
          <a:xfrm>
            <a:off x="2915640" y="1426320"/>
            <a:ext cx="3470760" cy="703944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1800" strike="noStrike" u="none">
                <a:solidFill>
                  <a:schemeClr val="dk1"/>
                </a:solidFill>
                <a:effectLst/>
                <a:uFillTx/>
                <a:latin typeface="Aptos"/>
              </a:rPr>
              <a:t>Klikněte pro úpravu formátu textu osnovy</a:t>
            </a:r>
            <a:endParaRPr b="0" lang="cs-CZ" sz="18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cs-CZ" sz="1800" strike="noStrike" u="none">
                <a:solidFill>
                  <a:schemeClr val="dk1"/>
                </a:solidFill>
                <a:effectLst/>
                <a:uFillTx/>
                <a:latin typeface="Aptos"/>
              </a:rPr>
              <a:t>Druhá úroveň</a:t>
            </a:r>
            <a:endParaRPr b="0" lang="cs-CZ" sz="18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cs-CZ" sz="1800" strike="noStrike" u="none">
                <a:solidFill>
                  <a:schemeClr val="dk1"/>
                </a:solidFill>
                <a:effectLst/>
                <a:uFillTx/>
                <a:latin typeface="Aptos"/>
              </a:rPr>
              <a:t>Třetí úroveň</a:t>
            </a:r>
            <a:endParaRPr b="0" lang="cs-CZ" sz="18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cs-CZ" sz="1800" strike="noStrike" u="none">
                <a:solidFill>
                  <a:schemeClr val="dk1"/>
                </a:solidFill>
                <a:effectLst/>
                <a:uFillTx/>
                <a:latin typeface="Aptos"/>
              </a:rPr>
              <a:t>Čtvrtá úroveň osnovy</a:t>
            </a:r>
            <a:endParaRPr b="0" lang="cs-CZ" sz="18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Pátá úroveň osnovy</a:t>
            </a:r>
            <a:endParaRPr b="0" lang="cs-CZ" sz="18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Šestá úroveň</a:t>
            </a:r>
            <a:endParaRPr b="0" lang="cs-CZ" sz="18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cs-CZ" sz="1800" strike="noStrike" u="none">
                <a:solidFill>
                  <a:schemeClr val="dk1"/>
                </a:solidFill>
                <a:effectLst/>
                <a:uFillTx/>
                <a:latin typeface="Aptos"/>
              </a:rPr>
              <a:t>Sedmá úroveň</a:t>
            </a:r>
            <a:endParaRPr b="0" lang="cs-CZ" sz="1800" strike="noStrike" u="none">
              <a:solidFill>
                <a:srgbClr val="000000"/>
              </a:solidFill>
              <a:effectLst/>
              <a:uFillTx/>
              <a:latin typeface="Arial"/>
            </a:endParaRPr>
          </a:p>
        </p:txBody>
      </p:sp>
      <p:sp>
        <p:nvSpPr>
          <p:cNvPr id="34" name="PlaceHolder 3"/>
          <p:cNvSpPr>
            <a:spLocks noGrp="1"/>
          </p:cNvSpPr>
          <p:nvPr>
            <p:ph type="body"/>
          </p:nvPr>
        </p:nvSpPr>
        <p:spPr>
          <a:xfrm>
            <a:off x="472320" y="2971800"/>
            <a:ext cx="2210760" cy="5505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cs-CZ" sz="900" strike="noStrike" u="none">
                <a:solidFill>
                  <a:schemeClr val="dk1"/>
                </a:solidFill>
                <a:effectLst/>
                <a:uFillTx/>
                <a:latin typeface="Aptos"/>
              </a:rPr>
              <a:t>Kliknutím lze upravit styly předlohy textu.</a:t>
            </a:r>
            <a:endParaRPr b="0" lang="cs-CZ" sz="900" strike="noStrike" u="none">
              <a:solidFill>
                <a:srgbClr val="000000"/>
              </a:solidFill>
              <a:effectLst/>
              <a:uFillTx/>
              <a:latin typeface="Arial"/>
            </a:endParaRPr>
          </a:p>
        </p:txBody>
      </p:sp>
      <p:sp>
        <p:nvSpPr>
          <p:cNvPr id="35" name="PlaceHolder 4"/>
          <p:cNvSpPr>
            <a:spLocks noGrp="1"/>
          </p:cNvSpPr>
          <p:nvPr>
            <p:ph type="dt" idx="16"/>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36" name="PlaceHolder 5"/>
          <p:cNvSpPr>
            <a:spLocks noGrp="1"/>
          </p:cNvSpPr>
          <p:nvPr>
            <p:ph type="ftr" idx="17"/>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37" name="PlaceHolder 6"/>
          <p:cNvSpPr>
            <a:spLocks noGrp="1"/>
          </p:cNvSpPr>
          <p:nvPr>
            <p:ph type="sldNum" idx="18"/>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B1D88267-F6D0-483C-A719-68CAD025CD32}"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Úvodní snímek">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57160" y="1621080"/>
            <a:ext cx="5142600" cy="344808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cs-CZ" sz="3380" strike="noStrike" u="none">
                <a:solidFill>
                  <a:schemeClr val="dk1"/>
                </a:solidFill>
                <a:effectLst/>
                <a:uFillTx/>
                <a:latin typeface="Aptos Display"/>
              </a:rPr>
              <a:t>Kliknutím lze upravit styl.</a:t>
            </a:r>
            <a:endParaRPr b="0" lang="cs-CZ" sz="3380" strike="noStrike" u="none">
              <a:solidFill>
                <a:srgbClr val="000000"/>
              </a:solidFill>
              <a:effectLst/>
              <a:uFillTx/>
              <a:latin typeface="Arial"/>
            </a:endParaRPr>
          </a:p>
        </p:txBody>
      </p:sp>
      <p:sp>
        <p:nvSpPr>
          <p:cNvPr id="39" name="PlaceHolder 2"/>
          <p:cNvSpPr>
            <a:spLocks noGrp="1"/>
          </p:cNvSpPr>
          <p:nvPr>
            <p:ph type="dt" idx="19"/>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0" name="PlaceHolder 3"/>
          <p:cNvSpPr>
            <a:spLocks noGrp="1"/>
          </p:cNvSpPr>
          <p:nvPr>
            <p:ph type="ftr" idx="20"/>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1" name="PlaceHolder 4"/>
          <p:cNvSpPr>
            <a:spLocks noGrp="1"/>
          </p:cNvSpPr>
          <p:nvPr>
            <p:ph type="sldNum" idx="21"/>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3D449267-3BD8-489D-ADAD-68A9EA321B57}"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
        <p:nvSpPr>
          <p:cNvPr id="42" name="PlaceHolder 5"/>
          <p:cNvSpPr>
            <a:spLocks noGrp="1"/>
          </p:cNvSpPr>
          <p:nvPr>
            <p:ph type="body"/>
          </p:nvPr>
        </p:nvSpPr>
        <p:spPr>
          <a:xfrm>
            <a:off x="342720" y="2318040"/>
            <a:ext cx="6171840" cy="574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cs-CZ" sz="3200" strike="noStrike" u="none">
                <a:solidFill>
                  <a:srgbClr val="000000"/>
                </a:solidFill>
                <a:effectLst/>
                <a:uFillTx/>
                <a:latin typeface="Arial"/>
              </a:rPr>
              <a:t>Klikněte pro úpravu formátu textu osnovy</a:t>
            </a:r>
            <a:endParaRPr b="0" lang="cs-CZ" sz="3200" strike="noStrike" u="none">
              <a:solidFill>
                <a:srgbClr val="000000"/>
              </a:solidFill>
              <a:effectLst/>
              <a:uFillTx/>
              <a:latin typeface="Arial"/>
            </a:endParaRPr>
          </a:p>
          <a:p>
            <a:pPr lvl="1" marL="864000" indent="-324000">
              <a:spcBef>
                <a:spcPts val="1134"/>
              </a:spcBef>
              <a:buClr>
                <a:srgbClr val="000000"/>
              </a:buClr>
              <a:buSzPct val="75000"/>
              <a:buFont typeface="Symbol" charset="2"/>
              <a:buChar char=""/>
            </a:pPr>
            <a:r>
              <a:rPr b="0" lang="cs-CZ" sz="2800" strike="noStrike" u="none">
                <a:solidFill>
                  <a:srgbClr val="000000"/>
                </a:solidFill>
                <a:effectLst/>
                <a:uFillTx/>
                <a:latin typeface="Arial"/>
              </a:rPr>
              <a:t>Druhá úroveň</a:t>
            </a:r>
            <a:endParaRPr b="0" lang="cs-CZ" sz="2800" strike="noStrike" u="none">
              <a:solidFill>
                <a:srgbClr val="000000"/>
              </a:solidFill>
              <a:effectLst/>
              <a:uFillTx/>
              <a:latin typeface="Arial"/>
            </a:endParaRPr>
          </a:p>
          <a:p>
            <a:pPr lvl="2" marL="1296000" indent="-288000">
              <a:spcBef>
                <a:spcPts val="850"/>
              </a:spcBef>
              <a:buClr>
                <a:srgbClr val="000000"/>
              </a:buClr>
              <a:buSzPct val="45000"/>
              <a:buFont typeface="Wingdings" charset="2"/>
              <a:buChar char=""/>
            </a:pPr>
            <a:r>
              <a:rPr b="0" lang="cs-CZ" sz="2400" strike="noStrike" u="none">
                <a:solidFill>
                  <a:srgbClr val="000000"/>
                </a:solidFill>
                <a:effectLst/>
                <a:uFillTx/>
                <a:latin typeface="Arial"/>
              </a:rPr>
              <a:t>Třetí úroveň</a:t>
            </a:r>
            <a:endParaRPr b="0" lang="cs-CZ" sz="2400" strike="noStrike" u="none">
              <a:solidFill>
                <a:srgbClr val="000000"/>
              </a:solidFill>
              <a:effectLst/>
              <a:uFillTx/>
              <a:latin typeface="Arial"/>
            </a:endParaRPr>
          </a:p>
          <a:p>
            <a:pPr lvl="3" marL="1728000" indent="-216000">
              <a:spcBef>
                <a:spcPts val="567"/>
              </a:spcBef>
              <a:buClr>
                <a:srgbClr val="000000"/>
              </a:buClr>
              <a:buSzPct val="75000"/>
              <a:buFont typeface="Symbol" charset="2"/>
              <a:buChar char=""/>
            </a:pPr>
            <a:r>
              <a:rPr b="0" lang="cs-CZ" sz="2000" strike="noStrike" u="none">
                <a:solidFill>
                  <a:srgbClr val="000000"/>
                </a:solidFill>
                <a:effectLst/>
                <a:uFillTx/>
                <a:latin typeface="Arial"/>
              </a:rPr>
              <a:t>Čtvrtá úroveň osnovy</a:t>
            </a:r>
            <a:endParaRPr b="0" lang="cs-CZ" sz="2000" strike="noStrike" u="none">
              <a:solidFill>
                <a:srgbClr val="000000"/>
              </a:solidFill>
              <a:effectLst/>
              <a:uFillTx/>
              <a:latin typeface="Arial"/>
            </a:endParaRPr>
          </a:p>
          <a:p>
            <a:pPr lvl="4" marL="2160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Pátá úroveň osnovy</a:t>
            </a:r>
            <a:endParaRPr b="0" lang="cs-CZ" sz="2000" strike="noStrike" u="none">
              <a:solidFill>
                <a:srgbClr val="000000"/>
              </a:solidFill>
              <a:effectLst/>
              <a:uFillTx/>
              <a:latin typeface="Arial"/>
            </a:endParaRPr>
          </a:p>
          <a:p>
            <a:pPr lvl="5" marL="2592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Šestá úroveň</a:t>
            </a:r>
            <a:endParaRPr b="0" lang="cs-CZ" sz="2000" strike="noStrike" u="none">
              <a:solidFill>
                <a:srgbClr val="000000"/>
              </a:solidFill>
              <a:effectLst/>
              <a:uFillTx/>
              <a:latin typeface="Arial"/>
            </a:endParaRPr>
          </a:p>
          <a:p>
            <a:pPr lvl="6" marL="3024000" indent="-216000">
              <a:spcBef>
                <a:spcPts val="283"/>
              </a:spcBef>
              <a:buClr>
                <a:srgbClr val="000000"/>
              </a:buClr>
              <a:buSzPct val="45000"/>
              <a:buFont typeface="Wingdings" charset="2"/>
              <a:buChar char=""/>
            </a:pPr>
            <a:r>
              <a:rPr b="0" lang="cs-CZ" sz="2000" strike="noStrike" u="none">
                <a:solidFill>
                  <a:srgbClr val="000000"/>
                </a:solidFill>
                <a:effectLst/>
                <a:uFillTx/>
                <a:latin typeface="Arial"/>
              </a:rPr>
              <a:t>Sedmá úroveň</a:t>
            </a:r>
            <a:endParaRPr b="0" lang="cs-CZ" sz="2000" strike="noStrike" u="none">
              <a:solidFill>
                <a:srgbClr val="000000"/>
              </a:solidFill>
              <a:effectLst/>
              <a:uFillTx/>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Nadpis a svislý text">
    <p:bg>
      <p:bgPr>
        <a:solidFill>
          <a:srgbClr val="ffffff"/>
        </a:solid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471600" y="527400"/>
            <a:ext cx="5914080" cy="191412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4" name="PlaceHolder 2"/>
          <p:cNvSpPr>
            <a:spLocks noGrp="1"/>
          </p:cNvSpPr>
          <p:nvPr>
            <p:ph type="body"/>
          </p:nvPr>
        </p:nvSpPr>
        <p:spPr>
          <a:xfrm>
            <a:off x="471600" y="2637000"/>
            <a:ext cx="5914080" cy="62848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45" name="PlaceHolder 3"/>
          <p:cNvSpPr>
            <a:spLocks noGrp="1"/>
          </p:cNvSpPr>
          <p:nvPr>
            <p:ph type="dt" idx="22"/>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46" name="PlaceHolder 4"/>
          <p:cNvSpPr>
            <a:spLocks noGrp="1"/>
          </p:cNvSpPr>
          <p:nvPr>
            <p:ph type="ftr" idx="23"/>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47" name="PlaceHolder 5"/>
          <p:cNvSpPr>
            <a:spLocks noGrp="1"/>
          </p:cNvSpPr>
          <p:nvPr>
            <p:ph type="sldNum" idx="24"/>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01F9CE87-BA4E-4B17-870B-2BF27C802AAB}"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vislý nadpis a text">
    <p:bg>
      <p:bgPr>
        <a:solidFill>
          <a:srgbClr val="ffffff"/>
        </a:solid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4907880" y="527400"/>
            <a:ext cx="1477800" cy="839484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cs-CZ" sz="4400" strike="noStrike" u="none">
                <a:solidFill>
                  <a:schemeClr val="dk1"/>
                </a:solidFill>
                <a:effectLst/>
                <a:uFillTx/>
                <a:latin typeface="Aptos Display"/>
              </a:rPr>
              <a:t>Kliknutím lze upravit styl.</a:t>
            </a:r>
            <a:endParaRPr b="0" lang="cs-CZ" sz="4400" strike="noStrike" u="none">
              <a:solidFill>
                <a:srgbClr val="000000"/>
              </a:solidFill>
              <a:effectLst/>
              <a:uFillTx/>
              <a:latin typeface="Arial"/>
            </a:endParaRPr>
          </a:p>
        </p:txBody>
      </p:sp>
      <p:sp>
        <p:nvSpPr>
          <p:cNvPr id="49" name="PlaceHolder 2"/>
          <p:cNvSpPr>
            <a:spLocks noGrp="1"/>
          </p:cNvSpPr>
          <p:nvPr>
            <p:ph type="body"/>
          </p:nvPr>
        </p:nvSpPr>
        <p:spPr>
          <a:xfrm>
            <a:off x="471600" y="527400"/>
            <a:ext cx="4349520" cy="83948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cs-CZ" sz="2800" strike="noStrike" u="none">
                <a:solidFill>
                  <a:schemeClr val="dk1"/>
                </a:solidFill>
                <a:effectLst/>
                <a:uFillTx/>
                <a:latin typeface="Aptos"/>
              </a:rPr>
              <a:t>Kliknutím lze upravit styly předlohy textu.</a:t>
            </a:r>
            <a:endParaRPr b="0" lang="cs-CZ"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cs-CZ" sz="2400" strike="noStrike" u="none">
                <a:solidFill>
                  <a:schemeClr val="dk1"/>
                </a:solidFill>
                <a:effectLst/>
                <a:uFillTx/>
                <a:latin typeface="Aptos"/>
              </a:rPr>
              <a:t>Druhá úroveň</a:t>
            </a:r>
            <a:endParaRPr b="0" lang="cs-CZ"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cs-CZ" sz="2000" strike="noStrike" u="none">
                <a:solidFill>
                  <a:schemeClr val="dk1"/>
                </a:solidFill>
                <a:effectLst/>
                <a:uFillTx/>
                <a:latin typeface="Aptos"/>
              </a:rPr>
              <a:t>Třetí úroveň</a:t>
            </a:r>
            <a:endParaRPr b="0" lang="cs-CZ"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Čtvrtá úroveň</a:t>
            </a:r>
            <a:endParaRPr b="0" lang="cs-CZ"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cs-CZ" sz="1800" strike="noStrike" u="none">
                <a:solidFill>
                  <a:schemeClr val="dk1"/>
                </a:solidFill>
                <a:effectLst/>
                <a:uFillTx/>
                <a:latin typeface="Aptos"/>
              </a:rPr>
              <a:t>Pátá úroveň</a:t>
            </a:r>
            <a:endParaRPr b="0" lang="cs-CZ" sz="1800" strike="noStrike" u="none">
              <a:solidFill>
                <a:srgbClr val="000000"/>
              </a:solidFill>
              <a:effectLst/>
              <a:uFillTx/>
              <a:latin typeface="Arial"/>
            </a:endParaRPr>
          </a:p>
        </p:txBody>
      </p:sp>
      <p:sp>
        <p:nvSpPr>
          <p:cNvPr id="50" name="PlaceHolder 3"/>
          <p:cNvSpPr>
            <a:spLocks noGrp="1"/>
          </p:cNvSpPr>
          <p:nvPr>
            <p:ph type="dt" idx="25"/>
          </p:nvPr>
        </p:nvSpPr>
        <p:spPr>
          <a:xfrm>
            <a:off x="471600" y="9182160"/>
            <a:ext cx="1541880" cy="526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defTabSz="914400">
              <a:lnSpc>
                <a:spcPct val="100000"/>
              </a:lnSpc>
              <a:buNone/>
              <a:tabLst>
                <a:tab algn="l" pos="0"/>
              </a:tabLst>
            </a:pPr>
            <a:r>
              <a:rPr b="0" lang="cs-CZ" sz="670" strike="noStrike" u="none">
                <a:solidFill>
                  <a:schemeClr val="dk1">
                    <a:tint val="82000"/>
                  </a:schemeClr>
                </a:solidFill>
                <a:effectLst/>
                <a:uFillTx/>
                <a:latin typeface="Aptos"/>
              </a:rPr>
              <a:t>&lt;datum/čas&gt;</a:t>
            </a:r>
            <a:endParaRPr b="0" lang="cs-CZ" sz="670" strike="noStrike" u="none">
              <a:solidFill>
                <a:srgbClr val="000000"/>
              </a:solidFill>
              <a:effectLst/>
              <a:uFillTx/>
              <a:latin typeface="Times New Roman"/>
            </a:endParaRPr>
          </a:p>
        </p:txBody>
      </p:sp>
      <p:sp>
        <p:nvSpPr>
          <p:cNvPr id="51" name="PlaceHolder 4"/>
          <p:cNvSpPr>
            <a:spLocks noGrp="1"/>
          </p:cNvSpPr>
          <p:nvPr>
            <p:ph type="ftr" idx="26"/>
          </p:nvPr>
        </p:nvSpPr>
        <p:spPr>
          <a:xfrm>
            <a:off x="2271600" y="9182160"/>
            <a:ext cx="2313360" cy="526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cs-CZ" sz="1400" strike="noStrike" u="none">
                <a:solidFill>
                  <a:srgbClr val="000000"/>
                </a:solidFill>
                <a:effectLst/>
                <a:uFillTx/>
                <a:latin typeface="Times New Roman"/>
              </a:defRPr>
            </a:lvl1pPr>
          </a:lstStyle>
          <a:p>
            <a:pPr indent="0" algn="ctr">
              <a:lnSpc>
                <a:spcPct val="100000"/>
              </a:lnSpc>
              <a:buNone/>
              <a:tabLst>
                <a:tab algn="l" pos="0"/>
              </a:tabLst>
            </a:pPr>
            <a:r>
              <a:rPr b="0" lang="cs-CZ" sz="1400" strike="noStrike" u="none">
                <a:solidFill>
                  <a:srgbClr val="000000"/>
                </a:solidFill>
                <a:effectLst/>
                <a:uFillTx/>
                <a:latin typeface="Times New Roman"/>
              </a:rPr>
              <a:t>&lt;zápatí&gt;</a:t>
            </a:r>
            <a:endParaRPr b="0" lang="cs-CZ" sz="1400" strike="noStrike" u="none">
              <a:solidFill>
                <a:srgbClr val="000000"/>
              </a:solidFill>
              <a:effectLst/>
              <a:uFillTx/>
              <a:latin typeface="Times New Roman"/>
            </a:endParaRPr>
          </a:p>
        </p:txBody>
      </p:sp>
      <p:sp>
        <p:nvSpPr>
          <p:cNvPr id="52" name="PlaceHolder 5"/>
          <p:cNvSpPr>
            <a:spLocks noGrp="1"/>
          </p:cNvSpPr>
          <p:nvPr>
            <p:ph type="sldNum" idx="27"/>
          </p:nvPr>
        </p:nvSpPr>
        <p:spPr>
          <a:xfrm>
            <a:off x="4843440" y="9182160"/>
            <a:ext cx="1541880" cy="526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cs-CZ" sz="670" strike="noStrike" u="none">
                <a:solidFill>
                  <a:schemeClr val="dk1">
                    <a:tint val="82000"/>
                  </a:schemeClr>
                </a:solidFill>
                <a:effectLst/>
                <a:uFillTx/>
                <a:latin typeface="Aptos"/>
              </a:defRPr>
            </a:lvl1pPr>
          </a:lstStyle>
          <a:p>
            <a:pPr indent="0" algn="r" defTabSz="914400">
              <a:lnSpc>
                <a:spcPct val="100000"/>
              </a:lnSpc>
              <a:buNone/>
              <a:tabLst>
                <a:tab algn="l" pos="0"/>
              </a:tabLst>
            </a:pPr>
            <a:fld id="{DA7CD69A-0EA5-4B73-91DC-9731AF842D49}" type="slidenum">
              <a:rPr b="0" lang="cs-CZ" sz="670" strike="noStrike" u="none">
                <a:solidFill>
                  <a:schemeClr val="dk1">
                    <a:tint val="82000"/>
                  </a:schemeClr>
                </a:solidFill>
                <a:effectLst/>
                <a:uFillTx/>
                <a:latin typeface="Aptos"/>
              </a:rPr>
              <a:t>&lt;číslo&gt;</a:t>
            </a:fld>
            <a:endParaRPr b="0" lang="cs-CZ" sz="670" strike="noStrike" u="none">
              <a:solidFill>
                <a:srgbClr val="000000"/>
              </a:solidFill>
              <a:effectLst/>
              <a:uFillTx/>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l="-997" r="-997"/>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857160" y="2016360"/>
            <a:ext cx="5424480" cy="1147680"/>
          </a:xfrm>
          <a:prstGeom prst="rect">
            <a:avLst/>
          </a:prstGeom>
          <a:noFill/>
          <a:ln w="0">
            <a:noFill/>
          </a:ln>
        </p:spPr>
        <p:txBody>
          <a:bodyPr lIns="91440" rIns="91440" tIns="45720" bIns="45720" anchor="b">
            <a:normAutofit fontScale="85000" lnSpcReduction="9999"/>
          </a:bodyPr>
          <a:p>
            <a:pPr indent="0" algn="ctr" defTabSz="914400">
              <a:lnSpc>
                <a:spcPct val="90000"/>
              </a:lnSpc>
              <a:buNone/>
              <a:tabLst>
                <a:tab algn="l" pos="0"/>
              </a:tabLst>
            </a:pPr>
            <a:r>
              <a:rPr b="1" lang="cs-CZ" sz="3350" strike="noStrike" u="none">
                <a:solidFill>
                  <a:srgbClr val="e6213f"/>
                </a:solidFill>
                <a:effectLst/>
                <a:uFillTx/>
                <a:latin typeface="Arial"/>
                <a:ea typeface="Aptos Display"/>
              </a:rPr>
              <a:t>Leritia nonecum aut incil in </a:t>
            </a:r>
            <a:br>
              <a:rPr sz="3350"/>
            </a:br>
            <a:r>
              <a:rPr b="1" lang="cs-CZ" sz="3350" strike="noStrike" u="none">
                <a:solidFill>
                  <a:srgbClr val="e6213f"/>
                </a:solidFill>
                <a:effectLst/>
                <a:uFillTx/>
                <a:latin typeface="Arial"/>
                <a:ea typeface="Aptos Display"/>
              </a:rPr>
              <a:t>cuset am ex eos ipistiu  destiusda</a:t>
            </a:r>
            <a:endParaRPr b="0" lang="cs-CZ" sz="3350" strike="noStrike" u="none">
              <a:solidFill>
                <a:srgbClr val="000000"/>
              </a:solidFill>
              <a:effectLst/>
              <a:uFillTx/>
              <a:latin typeface="Arial"/>
            </a:endParaRPr>
          </a:p>
        </p:txBody>
      </p:sp>
      <p:sp>
        <p:nvSpPr>
          <p:cNvPr id="64" name="PlaceHolder 2"/>
          <p:cNvSpPr>
            <a:spLocks noGrp="1"/>
          </p:cNvSpPr>
          <p:nvPr>
            <p:ph type="subTitle"/>
          </p:nvPr>
        </p:nvSpPr>
        <p:spPr>
          <a:xfrm>
            <a:off x="857160" y="3693240"/>
            <a:ext cx="5424480" cy="3866760"/>
          </a:xfrm>
          <a:prstGeom prst="rect">
            <a:avLst/>
          </a:prstGeom>
          <a:noFill/>
          <a:ln w="0">
            <a:noFill/>
          </a:ln>
        </p:spPr>
        <p:txBody>
          <a:bodyPr lIns="91440" rIns="91440" tIns="45720" bIns="45720" anchor="t">
            <a:normAutofit/>
          </a:bodyPr>
          <a:p>
            <a:pPr indent="0" algn="ctr" defTabSz="914400">
              <a:lnSpc>
                <a:spcPct val="90000"/>
              </a:lnSpc>
              <a:spcBef>
                <a:spcPts val="1001"/>
              </a:spcBef>
              <a:buNone/>
              <a:tabLst>
                <a:tab algn="l" pos="0"/>
              </a:tabLst>
            </a:pPr>
            <a:r>
              <a:rPr b="0" lang="cs-CZ" sz="2400" strike="noStrike" u="none">
                <a:solidFill>
                  <a:srgbClr val="262e5c"/>
                </a:solidFill>
                <a:effectLst/>
                <a:uFillTx/>
                <a:latin typeface="Aptos"/>
                <a:ea typeface="Aptos"/>
              </a:rPr>
              <a:t>Ibuscita tquodipic to que voluptum quasite doluptis doluptam, quam, od ut poribus, totatemqui sustrum si ratquiatum conse nimiliquia volupta dolut quam ex eictate earumque veritia nonecum aut incil in pa cus et </a:t>
            </a:r>
            <a:endParaRPr b="0" lang="cs-CZ"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cs-CZ" sz="2400" strike="noStrike" u="none">
                <a:solidFill>
                  <a:srgbClr val="e6213f"/>
                </a:solidFill>
                <a:effectLst/>
                <a:uFillTx/>
                <a:latin typeface="Aptos"/>
                <a:ea typeface="Aptos"/>
              </a:rPr>
              <a:t>Am ex eos ipistiu ntenditatur sit, same volo tem dit, nonsequos iduciant.</a:t>
            </a:r>
            <a:endParaRPr b="0" lang="cs-CZ" sz="2400" strike="noStrike" u="none">
              <a:solidFill>
                <a:srgbClr val="000000"/>
              </a:solidFill>
              <a:effectLst/>
              <a:uFillTx/>
              <a:latin typeface="Arial"/>
            </a:endParaRPr>
          </a:p>
        </p:txBody>
      </p:sp>
      <p:sp>
        <p:nvSpPr>
          <p:cNvPr id="65" name=""/>
          <p:cNvSpPr/>
          <p:nvPr/>
        </p:nvSpPr>
        <p:spPr>
          <a:xfrm>
            <a:off x="1260000" y="3420360"/>
            <a:ext cx="4500000" cy="0"/>
          </a:xfrm>
          <a:prstGeom prst="line">
            <a:avLst/>
          </a:prstGeom>
          <a:ln w="72000">
            <a:solidFill>
              <a:srgbClr val="a4dbf8"/>
            </a:solidFill>
            <a:round/>
          </a:ln>
        </p:spPr>
        <p:style>
          <a:lnRef idx="0"/>
          <a:fillRef idx="0"/>
          <a:effectRef idx="0"/>
          <a:fontRef idx="minor"/>
        </p:style>
        <p:txBody>
          <a:bodyPr lIns="126000" rIns="126000" tIns="-81000" bIns="-81000" anchor="ctr">
            <a:noAutofit/>
          </a:bodyPr>
          <a:p>
            <a:endParaRPr b="0" lang="cs-CZ" sz="1800" strike="noStrike" u="none">
              <a:solidFill>
                <a:srgbClr val="000000"/>
              </a:solidFill>
              <a:effectLst/>
              <a:uFillTx/>
              <a:latin typeface="Arial"/>
            </a:endParaRPr>
          </a:p>
        </p:txBody>
      </p:sp>
      <p:sp>
        <p:nvSpPr>
          <p:cNvPr id="66" name=""/>
          <p:cNvSpPr txBox="1"/>
          <p:nvPr/>
        </p:nvSpPr>
        <p:spPr>
          <a:xfrm>
            <a:off x="1080000" y="7793640"/>
            <a:ext cx="4140000" cy="1242360"/>
          </a:xfrm>
          <a:prstGeom prst="rect">
            <a:avLst/>
          </a:prstGeom>
          <a:noFill/>
          <a:ln w="0">
            <a:noFill/>
          </a:ln>
        </p:spPr>
        <p:txBody>
          <a:bodyPr lIns="90000" rIns="90000" tIns="45000" bIns="45000" anchor="t" anchorCtr="1">
            <a:spAutoFit/>
          </a:bodyPr>
          <a:p>
            <a:pPr algn="ctr"/>
            <a:r>
              <a:rPr b="0" lang="cs-CZ" sz="1350" strike="noStrike" u="none">
                <a:solidFill>
                  <a:srgbClr val="000000"/>
                </a:solidFill>
                <a:effectLst/>
                <a:uFillTx/>
                <a:latin typeface="Aptos"/>
                <a:ea typeface="Aptos"/>
              </a:rPr>
              <a:t>Vollenem earis re solorerum dolut et ad quidipsum ium rera pari sim evelit renihit, core eos re, nesciatiis estibusam</a:t>
            </a:r>
            <a:endParaRPr b="0" lang="cs-CZ" sz="135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otiv systému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celář">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10</TotalTime>
  <Application>LibreOffice/25.8.3.2$Windows_X86_64 LibreOffice_project/8ca8d55c161d602844f5428fa4b58097424e324e</Application>
  <AppVersion>15.0000</AppVersion>
  <Words>0</Words>
  <Paragraphs>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2025-12-03T15:31:20Z</dcterms:created>
  <dc:creator/>
  <dc:description/>
  <dc:language>cs-CZ</dc:language>
  <cp:lastModifiedBy/>
  <dcterms:modified xsi:type="dcterms:W3CDTF">2025-12-04T18:50:10Z</dcterms:modified>
  <cp:revision>31</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A4 (210 × 297 mm)</vt:lpwstr>
  </property>
  <property fmtid="{D5CDD505-2E9C-101B-9397-08002B2CF9AE}" pid="3" name="Slides">
    <vt:i4>1</vt:i4>
  </property>
</Properties>
</file>